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6" r:id="rId4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BF221-29CD-400B-8122-9686C2E72C59}" type="datetimeFigureOut">
              <a:rPr lang="es-CO" smtClean="0"/>
              <a:t>04/11/2011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A891E-E1DA-4AB3-856E-CB07C90E768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BF221-29CD-400B-8122-9686C2E72C59}" type="datetimeFigureOut">
              <a:rPr lang="es-CO" smtClean="0"/>
              <a:t>04/11/2011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A891E-E1DA-4AB3-856E-CB07C90E768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BF221-29CD-400B-8122-9686C2E72C59}" type="datetimeFigureOut">
              <a:rPr lang="es-CO" smtClean="0"/>
              <a:t>04/11/2011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A891E-E1DA-4AB3-856E-CB07C90E768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BF221-29CD-400B-8122-9686C2E72C59}" type="datetimeFigureOut">
              <a:rPr lang="es-CO" smtClean="0"/>
              <a:t>04/11/2011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A891E-E1DA-4AB3-856E-CB07C90E768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BF221-29CD-400B-8122-9686C2E72C59}" type="datetimeFigureOut">
              <a:rPr lang="es-CO" smtClean="0"/>
              <a:t>04/11/2011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A891E-E1DA-4AB3-856E-CB07C90E768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BF221-29CD-400B-8122-9686C2E72C59}" type="datetimeFigureOut">
              <a:rPr lang="es-CO" smtClean="0"/>
              <a:t>04/11/2011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A891E-E1DA-4AB3-856E-CB07C90E768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BF221-29CD-400B-8122-9686C2E72C59}" type="datetimeFigureOut">
              <a:rPr lang="es-CO" smtClean="0"/>
              <a:t>04/11/2011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A891E-E1DA-4AB3-856E-CB07C90E768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BF221-29CD-400B-8122-9686C2E72C59}" type="datetimeFigureOut">
              <a:rPr lang="es-CO" smtClean="0"/>
              <a:t>04/11/2011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A891E-E1DA-4AB3-856E-CB07C90E768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BF221-29CD-400B-8122-9686C2E72C59}" type="datetimeFigureOut">
              <a:rPr lang="es-CO" smtClean="0"/>
              <a:t>04/11/2011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A891E-E1DA-4AB3-856E-CB07C90E768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BF221-29CD-400B-8122-9686C2E72C59}" type="datetimeFigureOut">
              <a:rPr lang="es-CO" smtClean="0"/>
              <a:t>04/11/2011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A891E-E1DA-4AB3-856E-CB07C90E768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BF221-29CD-400B-8122-9686C2E72C59}" type="datetimeFigureOut">
              <a:rPr lang="es-CO" smtClean="0"/>
              <a:t>04/11/2011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A891E-E1DA-4AB3-856E-CB07C90E768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DBF221-29CD-400B-8122-9686C2E72C59}" type="datetimeFigureOut">
              <a:rPr lang="es-CO" smtClean="0"/>
              <a:t>04/11/2011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A891E-E1DA-4AB3-856E-CB07C90E768F}" type="slidenum">
              <a:rPr lang="es-CO" smtClean="0"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339752" y="2156663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dirty="0">
                <a:solidFill>
                  <a:schemeClr val="bg2">
                    <a:lumMod val="10000"/>
                  </a:schemeClr>
                </a:solidFill>
              </a:rPr>
              <a:t>El performance es un arte vivo que regularmente busca explorar los límites de diversas disciplinas.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2339752" y="366883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dirty="0">
                <a:solidFill>
                  <a:schemeClr val="bg2">
                    <a:lumMod val="10000"/>
                  </a:schemeClr>
                </a:solidFill>
              </a:rPr>
              <a:t>el cuerpo del artista es el soporte principal de la obra.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0" y="450912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dirty="0" smtClean="0">
                <a:solidFill>
                  <a:schemeClr val="bg2">
                    <a:lumMod val="10000"/>
                  </a:schemeClr>
                </a:solidFill>
              </a:rPr>
              <a:t>Entretener </a:t>
            </a:r>
            <a:r>
              <a:rPr lang="es-CO" dirty="0">
                <a:solidFill>
                  <a:schemeClr val="bg2">
                    <a:lumMod val="10000"/>
                  </a:schemeClr>
                </a:solidFill>
              </a:rPr>
              <a:t>y generar una atmósfera agradable, un ambiente visual rico y colorido que atrape a los presentes y que cree un divertimento: el performance como espectáculo</a:t>
            </a:r>
          </a:p>
        </p:txBody>
      </p:sp>
      <p:sp>
        <p:nvSpPr>
          <p:cNvPr id="7" name="6 Rectángulo"/>
          <p:cNvSpPr/>
          <p:nvPr/>
        </p:nvSpPr>
        <p:spPr>
          <a:xfrm>
            <a:off x="4572000" y="450912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dirty="0">
                <a:solidFill>
                  <a:schemeClr val="bg2">
                    <a:lumMod val="10000"/>
                  </a:schemeClr>
                </a:solidFill>
              </a:rPr>
              <a:t>escudriñar y resolver dinámicas personales, sociales y hasta políticas, y dependiendo de sus herramientas y resoluciones, así como de los mecanismos de presentación,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2339752" y="476672"/>
            <a:ext cx="46634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5400" b="1" dirty="0" smtClean="0">
                <a:solidFill>
                  <a:schemeClr val="bg2">
                    <a:lumMod val="50000"/>
                  </a:schemeClr>
                </a:solidFill>
                <a:latin typeface="Batang" pitchFamily="18" charset="-127"/>
                <a:ea typeface="Batang" pitchFamily="18" charset="-127"/>
              </a:rPr>
              <a:t>Performance </a:t>
            </a:r>
            <a:endParaRPr lang="es-CO" sz="5400" b="1" dirty="0">
              <a:solidFill>
                <a:schemeClr val="bg2">
                  <a:lumMod val="50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2339752" y="587727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b="1" dirty="0" smtClean="0">
                <a:solidFill>
                  <a:srgbClr val="0070C0"/>
                </a:solidFill>
              </a:rPr>
              <a:t>http://performancelogia.blogspot.com/2007/06/performance-en-colombia.html</a:t>
            </a:r>
            <a:endParaRPr lang="es-CO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67544" y="1484784"/>
            <a:ext cx="6912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D</a:t>
            </a:r>
            <a:r>
              <a:rPr lang="es-ES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eseaba que sus obras se representaran por la huella</a:t>
            </a:r>
          </a:p>
          <a:p>
            <a:r>
              <a:rPr lang="es-ES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que habían dejado: la imagen de su ausencia.</a:t>
            </a:r>
            <a:endParaRPr lang="es-CO" dirty="0"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827584" y="980728"/>
            <a:ext cx="16979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400" b="1" dirty="0" smtClean="0">
                <a:solidFill>
                  <a:schemeClr val="bg2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Yves Klein</a:t>
            </a:r>
            <a:endParaRPr lang="es-CO" sz="2400" dirty="0">
              <a:solidFill>
                <a:schemeClr val="bg2">
                  <a:lumMod val="50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23528" y="515719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dirty="0" smtClean="0">
                <a:solidFill>
                  <a:srgbClr val="0070C0"/>
                </a:solidFill>
              </a:rPr>
              <a:t>http://www.yveskleinarchives.org/documents/films/1960_anthropos.swf</a:t>
            </a:r>
            <a:endParaRPr lang="es-CO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34738" t="22266" r="35800" b="17688"/>
          <a:stretch>
            <a:fillRect/>
          </a:stretch>
        </p:blipFill>
        <p:spPr bwMode="auto">
          <a:xfrm>
            <a:off x="4932040" y="1772816"/>
            <a:ext cx="3816424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CuadroTexto"/>
          <p:cNvSpPr txBox="1"/>
          <p:nvPr/>
        </p:nvSpPr>
        <p:spPr>
          <a:xfrm>
            <a:off x="3563888" y="4653136"/>
            <a:ext cx="1010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 smtClean="0">
                <a:solidFill>
                  <a:schemeClr val="bg2">
                    <a:lumMod val="10000"/>
                  </a:schemeClr>
                </a:solidFill>
              </a:rPr>
              <a:t>El  Vacio </a:t>
            </a:r>
            <a:endParaRPr lang="es-CO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4860032" y="260648"/>
            <a:ext cx="40222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5400" dirty="0" smtClean="0">
                <a:solidFill>
                  <a:schemeClr val="bg2">
                    <a:lumMod val="50000"/>
                  </a:schemeClr>
                </a:solidFill>
                <a:latin typeface="Batang" pitchFamily="18" charset="-127"/>
                <a:ea typeface="Batang" pitchFamily="18" charset="-127"/>
              </a:rPr>
              <a:t>PRELUDIO </a:t>
            </a:r>
            <a:endParaRPr lang="es-CO" sz="5400" dirty="0">
              <a:solidFill>
                <a:schemeClr val="bg2">
                  <a:lumMod val="50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4932040" y="1052736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b="1" dirty="0" smtClean="0">
                <a:latin typeface="Agency FB" pitchFamily="34" charset="0"/>
              </a:rPr>
              <a:t>PERFORMANCE</a:t>
            </a:r>
            <a:endParaRPr lang="es-CO" b="1" dirty="0">
              <a:latin typeface="Agency FB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stelar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1484784"/>
            <a:ext cx="3932145" cy="4488804"/>
          </a:xfrm>
          <a:prstGeom prst="rect">
            <a:avLst/>
          </a:prstGeom>
        </p:spPr>
      </p:pic>
      <p:sp>
        <p:nvSpPr>
          <p:cNvPr id="10" name="9 Rectángulo"/>
          <p:cNvSpPr/>
          <p:nvPr/>
        </p:nvSpPr>
        <p:spPr>
          <a:xfrm>
            <a:off x="323528" y="141277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dirty="0">
                <a:solidFill>
                  <a:schemeClr val="bg2">
                    <a:lumMod val="10000"/>
                  </a:schemeClr>
                </a:solidFill>
              </a:rPr>
              <a:t>C</a:t>
            </a:r>
            <a:r>
              <a:rPr lang="es-CO" dirty="0" smtClean="0">
                <a:solidFill>
                  <a:schemeClr val="bg2">
                    <a:lumMod val="10000"/>
                  </a:schemeClr>
                </a:solidFill>
              </a:rPr>
              <a:t>ómo la tecnología puede conectarse al cuerpo y alterar su percepción.</a:t>
            </a:r>
          </a:p>
          <a:p>
            <a:r>
              <a:rPr lang="es-CO" dirty="0" smtClean="0">
                <a:solidFill>
                  <a:schemeClr val="bg2">
                    <a:lumMod val="10000"/>
                  </a:schemeClr>
                </a:solidFill>
              </a:rPr>
              <a:t> </a:t>
            </a:r>
            <a:endParaRPr lang="es-CO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899592" y="908720"/>
            <a:ext cx="11721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400" b="1" dirty="0" err="1" smtClean="0">
                <a:solidFill>
                  <a:schemeClr val="bg2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Stelarc</a:t>
            </a:r>
            <a:endParaRPr lang="es-CO" sz="2400" dirty="0">
              <a:solidFill>
                <a:schemeClr val="bg2">
                  <a:lumMod val="50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6732240" y="260648"/>
            <a:ext cx="20633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5400" dirty="0" smtClean="0">
                <a:solidFill>
                  <a:schemeClr val="bg2">
                    <a:lumMod val="50000"/>
                  </a:schemeClr>
                </a:solidFill>
                <a:latin typeface="Batang" pitchFamily="18" charset="-127"/>
                <a:ea typeface="Batang" pitchFamily="18" charset="-127"/>
              </a:rPr>
              <a:t>1968 </a:t>
            </a:r>
            <a:endParaRPr lang="es-CO" sz="5400" dirty="0">
              <a:solidFill>
                <a:schemeClr val="bg2">
                  <a:lumMod val="50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4932040" y="1052736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b="1" dirty="0" smtClean="0">
                <a:latin typeface="Agency FB" pitchFamily="34" charset="0"/>
              </a:rPr>
              <a:t>PERFORMANCE</a:t>
            </a:r>
            <a:endParaRPr lang="es-CO" b="1" dirty="0">
              <a:latin typeface="Agency FB" pitchFamily="34" charset="0"/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755576" y="5147900"/>
            <a:ext cx="36109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 smtClean="0">
                <a:solidFill>
                  <a:schemeClr val="bg2">
                    <a:lumMod val="10000"/>
                  </a:schemeClr>
                </a:solidFill>
              </a:rPr>
              <a:t>Nuestra estructura física es obsoleta</a:t>
            </a:r>
            <a:endParaRPr lang="es-CO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467544" y="5445224"/>
            <a:ext cx="39497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>
                <a:solidFill>
                  <a:schemeClr val="bg2">
                    <a:lumMod val="10000"/>
                  </a:schemeClr>
                </a:solidFill>
              </a:rPr>
              <a:t>H</a:t>
            </a:r>
            <a:r>
              <a:rPr lang="es-CO" dirty="0" smtClean="0">
                <a:solidFill>
                  <a:schemeClr val="bg2">
                    <a:lumMod val="10000"/>
                  </a:schemeClr>
                </a:solidFill>
              </a:rPr>
              <a:t>ibridismo entre ser humano y máquina</a:t>
            </a:r>
            <a:endParaRPr lang="es-CO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141</Words>
  <Application>Microsoft Office PowerPoint</Application>
  <PresentationFormat>Presentación en pantalla (4:3)</PresentationFormat>
  <Paragraphs>20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Tema de Office</vt:lpstr>
      <vt:lpstr>Diapositiva 1</vt:lpstr>
      <vt:lpstr>Diapositiva 2</vt:lpstr>
      <vt:lpstr>Diapositiva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JANUS</dc:creator>
  <cp:lastModifiedBy>JANUS</cp:lastModifiedBy>
  <cp:revision>24</cp:revision>
  <dcterms:created xsi:type="dcterms:W3CDTF">2011-11-04T20:02:19Z</dcterms:created>
  <dcterms:modified xsi:type="dcterms:W3CDTF">2011-11-04T23:16:35Z</dcterms:modified>
</cp:coreProperties>
</file>